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09FC-AEA3-4BF8-A4D0-36F2D331BE84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56384-2532-4B00-8DE3-45E6036CC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F2A09FC-AEA3-4BF8-A4D0-36F2D331BE84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8B56384-2532-4B00-8DE3-45E6036CC8F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8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Pokladní zpráva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44898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613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103</TotalTime>
  <Words>2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Exekutivní</vt:lpstr>
      <vt:lpstr>Pokladní zpráva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2016_ČSV schůze</dc:title>
  <dc:creator>Admin</dc:creator>
  <dc:description>Pokladní zpráva</dc:description>
  <cp:lastModifiedBy>Admin</cp:lastModifiedBy>
  <cp:revision>12</cp:revision>
  <dcterms:created xsi:type="dcterms:W3CDTF">2016-02-16T11:32:30Z</dcterms:created>
  <dcterms:modified xsi:type="dcterms:W3CDTF">2016-02-25T07:39:21Z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2016_ČSV schůze</vt:lpwstr>
  </property>
  <property fmtid="{D5CDD505-2E9C-101B-9397-08002B2CF9AE}" pid="3" name="SlideDescription">
    <vt:lpwstr>Pokladní zpráva</vt:lpwstr>
  </property>
</Properties>
</file>